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797675" cy="9926638"/>
  <p:embeddedFontLst>
    <p:embeddedFont>
      <p:font typeface="Averag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5F9BA-BA08-4855-9D17-53E81E2A2A39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B7A1-CB42-45E0-9392-37F87970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3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218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b9a0b074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868a5d42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868a5d423_0_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0c7b2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0c7b21e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number of homeless people has increased from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3402 in Sept 2014 to 10,305 in March 2019.  Methodology for counting has been changed on several occasions but clear trend is up.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68a5d42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68a5d423_0_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68a5d42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68a5d423_0_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515afe1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515afe1e7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868a5d42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868a5d423_0_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number of homeless people has increased from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3402 in Sept 2014 to 10,305 in March 2019.  Methodology for counting has been changed on several occasions but clear trend is up.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7623f2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7623f20f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number of homeless people has increased from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3402 in Sept 2014 to 10,305 in March 2019.  Methodology for counting has been changed on several occasions but clear trend is up.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7623f20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7623f20f_0_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number of homeless people has increased from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3402 in Sept 2014 to 10,305 in March 2019.  Methodology for counting has been changed on several occasions but clear trend is up.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7da380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7da3808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6666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more housing the answer to Ireland’s current homelessness crisis?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Professor Michelle Norris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School of Social Policy, Social Work and Social Justice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University College Dublin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And Chair of the Housing Finance Agency (PLC) </a:t>
            </a:r>
            <a:endParaRPr sz="1800"/>
          </a:p>
        </p:txBody>
      </p:sp>
      <p:sp>
        <p:nvSpPr>
          <p:cNvPr id="61" name="Google Shape;61;p13"/>
          <p:cNvSpPr txBox="1"/>
          <p:nvPr/>
        </p:nvSpPr>
        <p:spPr>
          <a:xfrm>
            <a:off x="-65822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175" y="2720900"/>
            <a:ext cx="1670025" cy="20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83700"/>
          </a:xfrm>
          <a:prstGeom prst="rect">
            <a:avLst/>
          </a:prstGeom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Is more housing the answer to Ireland’s current homelessness crisis?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Depends on its: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Tenure: more mainstream social housing is vital.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Location: particularly in cities where housing allowances for private renting tenants are difficult to operate.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Cost:  worrying evidence that Ireland’s banking crash redirected new housing supply towards the top end of the market and away from provision of affordable housing to rent and buy.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3400850" y="1881200"/>
            <a:ext cx="9573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125" y="61975"/>
            <a:ext cx="2469000" cy="5057700"/>
          </a:xfrm>
          <a:prstGeom prst="rect">
            <a:avLst/>
          </a:prstGeom>
          <a:solidFill>
            <a:srgbClr val="66666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Unprecedented rise in homelessness in Ireland:</a:t>
            </a:r>
            <a:endParaRPr sz="24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150% increase since 2015.</a:t>
            </a:r>
            <a:endParaRPr sz="18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March 2015: 3,081 homeless adults and 1,054 homeless children.</a:t>
            </a:r>
            <a:endParaRPr sz="18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March 2019: 6,484 homeless adults and 3,821 homeless children. </a:t>
            </a:r>
            <a:endParaRPr sz="18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800" y="498550"/>
            <a:ext cx="6164098" cy="37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647800" y="4387475"/>
            <a:ext cx="607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Homeless Children and Adults in Ireland, Sept 2014 - March 2019.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50" y="469350"/>
            <a:ext cx="527685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225" y="1561650"/>
            <a:ext cx="3735600" cy="31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9">
            <a:off x="5693687" y="1022004"/>
            <a:ext cx="2146249" cy="76244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238150" y="1770375"/>
            <a:ext cx="34332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Latest government housing policy published in 2016.  Proposes: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●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Increase in new house building to 25,000 pa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●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Increased social housing output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●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Increased use of housing allowances for low income private renters, and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●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Increased use of housing first in Dublin and extension of its use to other cities.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more housing the answer?  Ostensibly yes.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25" y="1174600"/>
            <a:ext cx="4154376" cy="32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225" y="1170125"/>
            <a:ext cx="4048125" cy="32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564250" y="4609875"/>
            <a:ext cx="4030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New Housing Output and Population, 2000-2016.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837225" y="4609875"/>
            <a:ext cx="38502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New and Second Hand House Prices (€), 2000-2016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" y="0"/>
            <a:ext cx="9140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75" y="1398500"/>
            <a:ext cx="3034725" cy="3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9">
            <a:off x="693900" y="858804"/>
            <a:ext cx="2146249" cy="76244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88975" y="1595000"/>
            <a:ext cx="2658300" cy="2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Oswald"/>
                <a:ea typeface="Oswald"/>
                <a:cs typeface="Oswald"/>
                <a:sym typeface="Oswald"/>
              </a:rPr>
              <a:t>But</a:t>
            </a:r>
            <a:r>
              <a:rPr lang="en" sz="1800">
                <a:latin typeface="Oswald"/>
                <a:ea typeface="Oswald"/>
                <a:cs typeface="Oswald"/>
                <a:sym typeface="Oswald"/>
              </a:rPr>
              <a:t>, the impact which additional supply has on homelessness and housing stress depends on its: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tenure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location and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cost.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All these issues have proved problematic in Ireland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3400850" y="1881200"/>
            <a:ext cx="9573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55125" y="61975"/>
            <a:ext cx="2469000" cy="5057700"/>
          </a:xfrm>
          <a:prstGeom prst="rect">
            <a:avLst/>
          </a:prstGeom>
          <a:solidFill>
            <a:srgbClr val="66666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Tenure: </a:t>
            </a:r>
            <a:endParaRPr sz="30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inadequate social housing output:</a:t>
            </a:r>
            <a:endParaRPr sz="24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Sharp cuts in government funding following economic crisis in 2008</a:t>
            </a:r>
            <a:endParaRPr sz="18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Led to significant fall in output.</a:t>
            </a:r>
            <a:endParaRPr sz="18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 dirty="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Although funding has risen increasing again is slow. </a:t>
            </a:r>
            <a:endParaRPr sz="1800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647800" y="4387475"/>
            <a:ext cx="6072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Social housing output in Ireland, 2000-2015.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800" y="301125"/>
            <a:ext cx="6257049" cy="4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3400850" y="1881200"/>
            <a:ext cx="9573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55125" y="61975"/>
            <a:ext cx="2469000" cy="5057700"/>
          </a:xfrm>
          <a:prstGeom prst="rect">
            <a:avLst/>
          </a:prstGeom>
          <a:solidFill>
            <a:srgbClr val="66666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Tenure: </a:t>
            </a:r>
            <a:endParaRPr sz="36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over reliance on housing allowances for private renting tenants:</a:t>
            </a:r>
            <a:endParaRPr sz="24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Inadequate supply of affordable dwellings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High rent inflation.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Most homeless families are evicted from private rented accommodation. 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647800" y="4607975"/>
            <a:ext cx="60729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Social housing output in Ireland, 2000-2017.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613" y="325125"/>
            <a:ext cx="5869275" cy="41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3400850" y="1881200"/>
            <a:ext cx="9573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5125" y="61975"/>
            <a:ext cx="2469000" cy="5057700"/>
          </a:xfrm>
          <a:prstGeom prst="rect">
            <a:avLst/>
          </a:prstGeom>
          <a:solidFill>
            <a:srgbClr val="66666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Location: </a:t>
            </a:r>
            <a:endParaRPr sz="36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problem is heavily concentrated in Dublin:</a:t>
            </a:r>
            <a:endParaRPr sz="24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70% of homeless people are in Dublin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Housing unaffordability is particularly acute here.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647800" y="4607975"/>
            <a:ext cx="60729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Homeless People in Dublin and  Ireland, Sept 2014 - March 2019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800" y="427125"/>
            <a:ext cx="6072900" cy="40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55125" y="61975"/>
            <a:ext cx="2469000" cy="5057700"/>
          </a:xfrm>
          <a:prstGeom prst="rect">
            <a:avLst/>
          </a:prstGeom>
          <a:solidFill>
            <a:srgbClr val="666666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Cost: </a:t>
            </a:r>
            <a:endParaRPr sz="36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Increase in dwelling purchases by non household buyers:</a:t>
            </a:r>
            <a:endParaRPr sz="24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21.1% of purchases in Dublin in 2018, just 4.2% in 2010.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Some are for social housing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swald"/>
              <a:buChar char="➔"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Many are REITs, built-to-rent and student housing companies which target the top of the market.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647800" y="4607975"/>
            <a:ext cx="60729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Dwelling Purchases by Volume (N)  in Dublin 2010=2018.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25" y="152400"/>
            <a:ext cx="6315076" cy="439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B42D6C-302B-4FA1-BF7E-8A77B17E7FB8}"/>
</file>

<file path=customXml/itemProps2.xml><?xml version="1.0" encoding="utf-8"?>
<ds:datastoreItem xmlns:ds="http://schemas.openxmlformats.org/officeDocument/2006/customXml" ds:itemID="{CEC685C1-8065-4DA4-A326-5E26D57BA14D}"/>
</file>

<file path=customXml/itemProps3.xml><?xml version="1.0" encoding="utf-8"?>
<ds:datastoreItem xmlns:ds="http://schemas.openxmlformats.org/officeDocument/2006/customXml" ds:itemID="{90E6128C-00F9-498D-B1BC-4837C6B54D45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573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Average</vt:lpstr>
      <vt:lpstr>Oswald</vt:lpstr>
      <vt:lpstr>Arial</vt:lpstr>
      <vt:lpstr>Slate</vt:lpstr>
      <vt:lpstr>Is more housing the answer to Ireland’s current homelessness crisis?</vt:lpstr>
      <vt:lpstr>PowerPoint Presentation</vt:lpstr>
      <vt:lpstr>PowerPoint Presentation</vt:lpstr>
      <vt:lpstr>Is more housing the answer?  Ostensibly yes.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more housing the answer to Ireland’s current homelessness crisis?  Depends on its: Tenure: more mainstream social housing is vital. Location: particularly in cities where housing allowances for private renting tenants are difficult to operate. Cost:  worrying evidence that Ireland’s banking crash redirected new housing supply towards the top end of the market and away from provision of affordable housing to rent and buy.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more housing the answer to Ireland’s current homelessness crisis?</dc:title>
  <dc:creator>michelle</dc:creator>
  <cp:lastModifiedBy>Robbie Stakelum</cp:lastModifiedBy>
  <cp:revision>2</cp:revision>
  <cp:lastPrinted>2019-05-28T08:14:12Z</cp:lastPrinted>
  <dcterms:modified xsi:type="dcterms:W3CDTF">2019-05-28T15:04:04Z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